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78" r:id="rId19"/>
    <p:sldId id="284" r:id="rId20"/>
    <p:sldId id="290" r:id="rId21"/>
    <p:sldId id="258" r:id="rId22"/>
    <p:sldId id="279" r:id="rId23"/>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58" dt="2018-12-04T00:03:21.8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1"/>
    <p:restoredTop sz="65489" autoAdjust="0"/>
  </p:normalViewPr>
  <p:slideViewPr>
    <p:cSldViewPr snapToGrid="0" snapToObjects="1">
      <p:cViewPr varScale="1">
        <p:scale>
          <a:sx n="98" d="100"/>
          <a:sy n="98" d="100"/>
        </p:scale>
        <p:origin x="2100" y="72"/>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03:51.734" v="1040" actId="1035"/>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3T23:58:50.621" v="898" actId="255"/>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3T23:58:50.621" v="898" actId="255"/>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03:40.277" v="1030" actId="1036"/>
        <pc:sldMkLst>
          <pc:docMk/>
          <pc:sldMk cId="3986341747" sldId="290"/>
        </pc:sldMkLst>
        <pc:spChg chg="mod">
          <ac:chgData name="Ugur Uysal" userId="d57be18797cc43e3" providerId="LiveId" clId="{A25FC2B1-CA1A-46CD-AC74-D5538A0153BA}" dt="2018-12-04T00:03:40.277" v="1030" actId="1036"/>
          <ac:spMkLst>
            <pc:docMk/>
            <pc:sldMk cId="3986341747" sldId="290"/>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41234164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2.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824352"/>
            <a:ext cx="8299514" cy="4188147"/>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new military capabilities like </a:t>
            </a:r>
            <a:r>
              <a:rPr lang="en-US" sz="2200" b="1" dirty="0">
                <a:solidFill>
                  <a:srgbClr val="FFCA29"/>
                </a:solidFill>
                <a:latin typeface="Helvetica" charset="0"/>
                <a:cs typeface="Helvetica" charset="0"/>
              </a:rPr>
              <a:t>operations in denied areas with autonomous systems</a:t>
            </a:r>
            <a:r>
              <a:rPr lang="en-US" sz="2400" dirty="0"/>
              <a:t>.</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 </a:t>
            </a:r>
            <a:r>
              <a:rPr lang="en-US" sz="2400" dirty="0"/>
              <a:t>human drone supervisors in various complex scenarios.</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Implementing </a:t>
            </a:r>
            <a:r>
              <a:rPr lang="en-US" sz="2200" b="1" dirty="0">
                <a:solidFill>
                  <a:srgbClr val="FFCA29"/>
                </a:solidFill>
                <a:latin typeface="Helvetica" charset="0"/>
                <a:cs typeface="Helvetica" charset="0"/>
              </a:rPr>
              <a:t>Machine Learning </a:t>
            </a:r>
            <a:r>
              <a:rPr lang="en-US" sz="2400" dirty="0"/>
              <a:t>techniques.</a:t>
            </a:r>
          </a:p>
          <a:p>
            <a:pPr marL="342900" indent="-342900">
              <a:spcBef>
                <a:spcPts val="600"/>
              </a:spcBef>
            </a:pPr>
            <a:endParaRPr lang="en-US" sz="2400" dirty="0"/>
          </a:p>
          <a:p>
            <a:pPr marL="342900" indent="-342900">
              <a:spcBef>
                <a:spcPts val="600"/>
              </a:spcBef>
            </a:pPr>
            <a:endParaRPr lang="en-US" sz="2400" dirty="0"/>
          </a:p>
          <a:p>
            <a:pPr marL="342900" indent="-342900">
              <a:spcBef>
                <a:spcPts val="600"/>
              </a:spcBef>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35898"/>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in increase lethality, cost reduction and improvement in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is being conducted in AI, cognitive load, and synchronization of human and autonomous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Levels of automation and decision making under human authority satisfy applicable laws and ethical implications. </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spcBef>
                <a:spcPts val="600"/>
              </a:spcBef>
              <a:buNone/>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35905"/>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                                                                                                                          </a:t>
            </a:r>
            <a:endParaRPr lang="en-US" sz="1200" b="1" dirty="0">
              <a:solidFill>
                <a:srgbClr val="FFCA29"/>
              </a:solidFill>
              <a:latin typeface="Helvetica" charset="0"/>
              <a:cs typeface="Helvetica" charset="0"/>
            </a:endParaRPr>
          </a:p>
          <a:p>
            <a:pPr>
              <a:spcBef>
                <a:spcPts val="600"/>
              </a:spcBef>
            </a:pPr>
            <a:r>
              <a:rPr lang="en-US" sz="2000" dirty="0">
                <a:latin typeface="Helvetica Neue"/>
                <a:cs typeface="Helvetica" charset="0"/>
              </a:rPr>
              <a:t>Hypothesis 1 and 2 could not be rejected due to most of the dependent variables do not showed a significant difference.</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entity are as reliable as human control entity (hypothesis 1)</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entities can be operated with less personnel as human control entities (hypothesis 2)</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Scenario construction and data results showed </a:t>
            </a:r>
            <a:r>
              <a:rPr lang="en-US" sz="2000" dirty="0" err="1">
                <a:latin typeface="Helvetica Neue"/>
                <a:cs typeface="Helvetica" charset="0"/>
              </a:rPr>
              <a:t>ArmA</a:t>
            </a:r>
            <a:r>
              <a:rPr lang="en-US" sz="2000" dirty="0">
                <a:latin typeface="Helvetica Neue"/>
                <a:cs typeface="Helvetica" charset="0"/>
              </a:rPr>
              <a:t> 3 as a viable modeling and simulation platform for our experiments.</a:t>
            </a:r>
          </a:p>
          <a:p>
            <a:pPr marL="0" indent="0">
              <a:spcBef>
                <a:spcPts val="600"/>
              </a:spcBef>
              <a:buNone/>
            </a:pPr>
            <a:endParaRPr lang="de-DE" sz="2000" dirty="0">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986341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2571</Words>
  <Application>Microsoft Office PowerPoint</Application>
  <PresentationFormat>Bildschirmpräsentation (16:9)</PresentationFormat>
  <Paragraphs>237</Paragraphs>
  <Slides>22</Slides>
  <Notes>22</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22</vt:i4>
      </vt:variant>
    </vt:vector>
  </HeadingPairs>
  <TitlesOfParts>
    <vt:vector size="31"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Future Research</vt:lpstr>
      <vt:lpstr>Conclusion</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32</cp:revision>
  <cp:lastPrinted>2017-11-07T21:20:52Z</cp:lastPrinted>
  <dcterms:created xsi:type="dcterms:W3CDTF">2016-09-13T13:48:42Z</dcterms:created>
  <dcterms:modified xsi:type="dcterms:W3CDTF">2018-12-04T00:03:55Z</dcterms:modified>
</cp:coreProperties>
</file>

<file path=docProps/thumbnail.jpeg>
</file>